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dirty="0">
                <a:effectLst/>
              </a:rPr>
              <a:t>	</a:t>
            </a:r>
            <a:r>
              <a:rPr lang="ru-RU" sz="1400" b="1" dirty="0">
                <a:effectLst/>
              </a:rPr>
              <a:t>ГОСУДАРСТВЕННОЕ БЮДЖЕТНОЕ ОБРАЗОВАТЕЛЬНОЕ УЧРЕЖДЕНИЕ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b="1" dirty="0">
                <a:effectLst/>
              </a:rPr>
              <a:t>ВЫСШЕГО ПРОФЕССИОНАЛЬНОГО ОБРАЗОВАНИЯ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b="1" dirty="0">
                <a:effectLst/>
              </a:rPr>
              <a:t>«БАШКИРСКИЙ ГОСУДАРСТВЕННЫЙ МЕДИЦИНСКИЙ УНИВЕРСИТЕТ»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b="1" dirty="0">
                <a:effectLst/>
              </a:rPr>
              <a:t>МИНИСТЕРСТВА ЗДРАВООХРАНЕНИЯ РОССИЙСКОЙ ФЕДЕРАЦИИ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b="1" dirty="0">
                <a:effectLst/>
              </a:rPr>
              <a:t>(ГБОУ ВПО БГМУ МИНЗДРАВА РОССИИ)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1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Санитарная обработка палат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3" y="1988839"/>
            <a:ext cx="3783149" cy="21280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6861"/>
            <a:ext cx="4331734" cy="2436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66" y="4116860"/>
            <a:ext cx="4331735" cy="24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Помощь медсестре в заборе (сборе)  крови и введении внутривенной инъекции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4224469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2244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Помощь медсестре в заборе (сборе)  крови и введении внутривенной инъекции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2558403" cy="45520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45691"/>
            <a:ext cx="2592288" cy="4612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39680"/>
            <a:ext cx="2304256" cy="40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Обращение с опасными медицинскими отходами (сбор, хранение, утилизация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569633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55046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/>
              <a:t>Налаживание доверительного контакта с больным, перемещении больного.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9127"/>
            <a:ext cx="4358353" cy="24515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192068" cy="23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7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медсестре при постановке капельниц.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9" y="2664853"/>
            <a:ext cx="5507170" cy="30977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05741"/>
            <a:ext cx="2824727" cy="50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6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</TotalTime>
  <Words>54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ГОСУДАРСТВЕННОЕ БЮДЖЕТНОЕ ОБРАЗОВАТЕЛЬНОЕ УЧРЕЖДЕНИЕ ВЫСШЕГО ПРОФЕССИОНАЛЬНОГО ОБРАЗОВАНИЯ «БАШКИРСКИЙ ГОСУДАРСТВЕННЫЙ МЕДИЦИНСКИЙ УНИВЕРСИТЕТ» МИНИСТЕРСТВА ЗДРАВООХРАНЕНИЯ РОССИЙСКОЙ ФЕДЕРАЦИИ (ГБОУ ВПО БГМУ МИНЗДРАВА РОССИИ) </vt:lpstr>
      <vt:lpstr>Санитарная обработка палат</vt:lpstr>
      <vt:lpstr>Помощь медсестре в заборе (сборе)  крови и введении внутривенной инъекции </vt:lpstr>
      <vt:lpstr>Помощь медсестре в заборе (сборе)  крови и введении внутривенной инъекции </vt:lpstr>
      <vt:lpstr>Обращение с опасными медицинскими отходами (сбор, хранение, утилизация)</vt:lpstr>
      <vt:lpstr>Налаживание доверительного контакта с больным, перемещении больного.</vt:lpstr>
      <vt:lpstr>Помощь медсестре при постановке капельниц.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ОБРАЗОВАТЕЛЬНОЕ УЧРЕЖДЕНИЕ ВЫСШЕГО ПРОФЕССИОНАЛЬНОГО ОБРАЗОВАНИЯ «БАШКИРСКИЙ ГОСУДАРСТВЕННЫЙ МЕДИЦИНСКИЙ УНИВЕРСИТЕТ» МИНИСТЕРСТВА ЗДРАВООХРАНЕНИЯ РОССИЙСКОЙ ФЕДЕРАЦИИ (ГБОУ ВПО БГМУ МИНЗДРАВА РОССИИ) </dc:title>
  <dc:creator>Ксения</dc:creator>
  <cp:lastModifiedBy>Ксения</cp:lastModifiedBy>
  <cp:revision>3</cp:revision>
  <dcterms:created xsi:type="dcterms:W3CDTF">2016-07-08T12:44:48Z</dcterms:created>
  <dcterms:modified xsi:type="dcterms:W3CDTF">2016-07-08T13:07:49Z</dcterms:modified>
</cp:coreProperties>
</file>